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Skincare Product Recommendation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presentation explores the development of a skincare product recommendation system. We will cover data exploration, preparation, and the TF-IDF model.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32CF47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0233" y="5616654"/>
            <a:ext cx="12989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32999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Ballar  Neethu Kumari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615910"/>
            <a:ext cx="5060156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Purpose and Need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422" y="1551980"/>
            <a:ext cx="772715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vast skincare market overwhelms consumers. Personalized guidance is crucial for effective product selection.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8422" y="2427327"/>
            <a:ext cx="455414" cy="455414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1366242" y="2496860"/>
            <a:ext cx="298215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Overwhelmed Consumers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66242" y="2934533"/>
            <a:ext cx="706933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Many product choices create confusion. Shoppers need help finding suitable items.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8422" y="3987046"/>
            <a:ext cx="455414" cy="455414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1366242" y="4056578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 Fit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366242" y="4494252"/>
            <a:ext cx="706933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Unique skin types require tailored recommendations for optimal results.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8422" y="5222915"/>
            <a:ext cx="455414" cy="455414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1366242" y="5292447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Enhanced Efficacy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366242" y="5730121"/>
            <a:ext cx="706933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Suggesting proven products improves user satisfaction and skin health.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8422" y="6458783"/>
            <a:ext cx="455414" cy="455414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5" name="Text 12"/>
          <p:cNvSpPr/>
          <p:nvPr/>
        </p:nvSpPr>
        <p:spPr>
          <a:xfrm>
            <a:off x="1366242" y="6528316"/>
            <a:ext cx="253007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Meeting Demand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366242" y="6965990"/>
            <a:ext cx="7069336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beauty industry values customized experiences and data-driven solutions.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1224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Total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Number of unique skincare products scraped.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Duplicate Rows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Identified and removed for data cleaning.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9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Features like product name, brand, and skin type.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10 Brands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SOMETHINC leads with the most products. This indicates a diverse product range from this brand.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635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 Type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Serum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25.08%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04585" y="34966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325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Toner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2815590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20.83%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18797" y="306955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051256" y="3960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Moisturizer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1256" y="4450556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20.26%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31041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9597628" y="5595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Sunscreen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597628" y="608564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17.32%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18797" y="53055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3"/>
          <p:cNvSpPr/>
          <p:nvPr/>
        </p:nvSpPr>
        <p:spPr>
          <a:xfrm>
            <a:off x="2197418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Face Wash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5676900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16.50%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04585" y="48784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2500" dirty="0"/>
          </a:p>
        </p:txBody>
      </p:sp>
      <p:sp>
        <p:nvSpPr>
          <p:cNvPr id="23" name="Text 16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Serums are the most common product type. This suggests high demand or variety in serum offerings.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Skin Type Suitability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Oily Skin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Many products are suitable for oily skin.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Dry Skin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Products also cater to dry skin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Combination Skin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significant portion addresses combination skin.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Normal Skin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General products for normal skin are 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9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Notable Effects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4778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34279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Pore Care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833211"/>
            <a:ext cx="1536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Addresses pore concerns.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24778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00882" y="234279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Brightening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00882" y="2833211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Enhances skin radiance.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2477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4185" y="234279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Anti-Aging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14185" y="2833211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Reduces signs of aging.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15195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4510207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Hydrating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87579" y="5000625"/>
            <a:ext cx="1536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Provides essential moisture.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6344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Pore care, brightening, and anti-aging are the most common notable effects. Many products offer multiple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TF-IDF Vectorization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Initialize TF-IDF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Using TfidfVectorizer with stop words.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Transform Effects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Applies TF-IDF to notable effects.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Create Matrix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Converts TF-IDF output to a matrix.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TF-IDF helps represent notable effects as important features. This is crucial for our recommendation system.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266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Cosine Similarity for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Similarity Calculation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Cosine similarity measures product resemblance. It compares TF-IDF matrices.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048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Recommendation Logic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system identifies products with highest similarity. It excludes the queried product.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2025-06-05T03:09:55Z</dcterms:created>
  <dcterms:modified xsi:type="dcterms:W3CDTF">2025-06-05T03:09:55Z</dcterms:modified>
</cp:coreProperties>
</file>